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4" roundtripDataSignature="AMtx7mjqKmwhpVg/CWuOtnyYLdqJt6F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6DF4E5C-DF6D-4AC1-BA7A-7A28A94F7864}">
  <a:tblStyle styleId="{86DF4E5C-DF6D-4AC1-BA7A-7A28A94F786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>
  <p:cSld name="标题幻灯片">
    <p:bg>
      <p:bgPr>
        <a:gradFill>
          <a:gsLst>
            <a:gs pos="0">
              <a:srgbClr val="0F283B"/>
            </a:gs>
            <a:gs pos="23000">
              <a:srgbClr val="0F283B"/>
            </a:gs>
            <a:gs pos="69000">
              <a:srgbClr val="0C2132"/>
            </a:gs>
            <a:gs pos="97000">
              <a:srgbClr val="0B1F2E"/>
            </a:gs>
            <a:gs pos="100000">
              <a:srgbClr val="0B1F2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9"/>
          <p:cNvSpPr/>
          <p:nvPr/>
        </p:nvSpPr>
        <p:spPr>
          <a:xfrm rot="1658487">
            <a:off x="6583748" y="312642"/>
            <a:ext cx="773335" cy="770514"/>
          </a:xfrm>
          <a:custGeom>
            <a:rect b="b" l="l" r="r" t="t"/>
            <a:pathLst>
              <a:path extrusionOk="0" h="273" w="274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9;p19"/>
          <p:cNvSpPr/>
          <p:nvPr/>
        </p:nvSpPr>
        <p:spPr>
          <a:xfrm rot="-2131655">
            <a:off x="4877976" y="513678"/>
            <a:ext cx="1364153" cy="774137"/>
          </a:xfrm>
          <a:custGeom>
            <a:rect b="b" l="l" r="r" t="t"/>
            <a:pathLst>
              <a:path extrusionOk="0" h="185" w="326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0;p19"/>
          <p:cNvSpPr/>
          <p:nvPr/>
        </p:nvSpPr>
        <p:spPr>
          <a:xfrm rot="-6658076">
            <a:off x="8362898" y="3498968"/>
            <a:ext cx="4181014" cy="4031692"/>
          </a:xfrm>
          <a:custGeom>
            <a:rect b="b" l="l" r="r" t="t"/>
            <a:pathLst>
              <a:path extrusionOk="0" h="270" w="28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9"/>
          <p:cNvSpPr/>
          <p:nvPr/>
        </p:nvSpPr>
        <p:spPr>
          <a:xfrm rot="-1648256">
            <a:off x="485337" y="1535222"/>
            <a:ext cx="2166226" cy="3066048"/>
          </a:xfrm>
          <a:custGeom>
            <a:rect b="b" l="l" r="r" t="t"/>
            <a:pathLst>
              <a:path extrusionOk="0" h="276" w="195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2;p19"/>
          <p:cNvSpPr/>
          <p:nvPr/>
        </p:nvSpPr>
        <p:spPr>
          <a:xfrm rot="1888595">
            <a:off x="2442159" y="392103"/>
            <a:ext cx="1572202" cy="2081915"/>
          </a:xfrm>
          <a:custGeom>
            <a:rect b="b" l="l" r="r" t="t"/>
            <a:pathLst>
              <a:path extrusionOk="0" h="290" w="219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13;p19"/>
          <p:cNvSpPr/>
          <p:nvPr/>
        </p:nvSpPr>
        <p:spPr>
          <a:xfrm rot="-955486">
            <a:off x="1047441" y="681857"/>
            <a:ext cx="1042017" cy="802702"/>
          </a:xfrm>
          <a:custGeom>
            <a:rect b="b" l="l" r="r" t="t"/>
            <a:pathLst>
              <a:path extrusionOk="0" h="322" w="418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标题幻灯片">
  <p:cSld name="7_标题幻灯片">
    <p:bg>
      <p:bgPr>
        <a:gradFill>
          <a:gsLst>
            <a:gs pos="0">
              <a:srgbClr val="0F283B"/>
            </a:gs>
            <a:gs pos="23000">
              <a:srgbClr val="0F283B"/>
            </a:gs>
            <a:gs pos="69000">
              <a:srgbClr val="0C2132"/>
            </a:gs>
            <a:gs pos="97000">
              <a:srgbClr val="0B1F2E"/>
            </a:gs>
            <a:gs pos="100000">
              <a:srgbClr val="0B1F2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/>
          <p:nvPr/>
        </p:nvSpPr>
        <p:spPr>
          <a:xfrm rot="-955486">
            <a:off x="1047441" y="681857"/>
            <a:ext cx="1042017" cy="802702"/>
          </a:xfrm>
          <a:custGeom>
            <a:rect b="b" l="l" r="r" t="t"/>
            <a:pathLst>
              <a:path extrusionOk="0" h="322" w="418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0"/>
          <p:cNvSpPr/>
          <p:nvPr/>
        </p:nvSpPr>
        <p:spPr>
          <a:xfrm rot="1658487">
            <a:off x="6583748" y="312642"/>
            <a:ext cx="773335" cy="770514"/>
          </a:xfrm>
          <a:custGeom>
            <a:rect b="b" l="l" r="r" t="t"/>
            <a:pathLst>
              <a:path extrusionOk="0" h="273" w="274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0"/>
          <p:cNvSpPr/>
          <p:nvPr/>
        </p:nvSpPr>
        <p:spPr>
          <a:xfrm rot="-2131655">
            <a:off x="4877976" y="513678"/>
            <a:ext cx="1364153" cy="774137"/>
          </a:xfrm>
          <a:custGeom>
            <a:rect b="b" l="l" r="r" t="t"/>
            <a:pathLst>
              <a:path extrusionOk="0" h="185" w="326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20"/>
          <p:cNvSpPr/>
          <p:nvPr/>
        </p:nvSpPr>
        <p:spPr>
          <a:xfrm rot="-6658076">
            <a:off x="8362898" y="3498968"/>
            <a:ext cx="4181014" cy="4031692"/>
          </a:xfrm>
          <a:custGeom>
            <a:rect b="b" l="l" r="r" t="t"/>
            <a:pathLst>
              <a:path extrusionOk="0" h="270" w="28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20"/>
          <p:cNvSpPr/>
          <p:nvPr/>
        </p:nvSpPr>
        <p:spPr>
          <a:xfrm rot="-1648256">
            <a:off x="485337" y="1535222"/>
            <a:ext cx="2166226" cy="3066048"/>
          </a:xfrm>
          <a:custGeom>
            <a:rect b="b" l="l" r="r" t="t"/>
            <a:pathLst>
              <a:path extrusionOk="0" h="276" w="195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20"/>
          <p:cNvSpPr/>
          <p:nvPr/>
        </p:nvSpPr>
        <p:spPr>
          <a:xfrm rot="1888595">
            <a:off x="2442159" y="392103"/>
            <a:ext cx="1572202" cy="2081915"/>
          </a:xfrm>
          <a:custGeom>
            <a:rect b="b" l="l" r="r" t="t"/>
            <a:pathLst>
              <a:path extrusionOk="0" h="290" w="219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23" name="Google Shape;23;p20"/>
          <p:cNvGrpSpPr/>
          <p:nvPr/>
        </p:nvGrpSpPr>
        <p:grpSpPr>
          <a:xfrm rot="-96768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24" name="Google Shape;24;p20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25;p20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2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2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28;p20"/>
          <p:cNvGrpSpPr/>
          <p:nvPr/>
        </p:nvGrpSpPr>
        <p:grpSpPr>
          <a:xfrm rot="-7995522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29" name="Google Shape;29;p20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20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2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标题幻灯片">
  <p:cSld name="1_标题幻灯片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标题幻灯片">
  <p:cSld name="8_标题幻灯片">
    <p:bg>
      <p:bgPr>
        <a:gradFill>
          <a:gsLst>
            <a:gs pos="0">
              <a:srgbClr val="0F283B"/>
            </a:gs>
            <a:gs pos="23000">
              <a:srgbClr val="0F283B"/>
            </a:gs>
            <a:gs pos="69000">
              <a:srgbClr val="0C2132"/>
            </a:gs>
            <a:gs pos="97000">
              <a:srgbClr val="0B1F2E"/>
            </a:gs>
            <a:gs pos="100000">
              <a:srgbClr val="0B1F2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idx="1" type="body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37" name="Google Shape;37;p22"/>
          <p:cNvGrpSpPr/>
          <p:nvPr/>
        </p:nvGrpSpPr>
        <p:grpSpPr>
          <a:xfrm rot="-96768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38" name="Google Shape;38;p22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39;p22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" name="Google Shape;41;p22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" name="Google Shape;42;p22"/>
          <p:cNvGrpSpPr/>
          <p:nvPr/>
        </p:nvGrpSpPr>
        <p:grpSpPr>
          <a:xfrm rot="-7995522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43" name="Google Shape;43;p22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" name="Google Shape;44;p22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Google Shape;45;p22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" name="Google Shape;46;p22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标题幻灯片">
  <p:cSld name="6_标题幻灯片">
    <p:bg>
      <p:bgPr>
        <a:gradFill>
          <a:gsLst>
            <a:gs pos="0">
              <a:srgbClr val="0F283B"/>
            </a:gs>
            <a:gs pos="23000">
              <a:srgbClr val="0F283B"/>
            </a:gs>
            <a:gs pos="69000">
              <a:srgbClr val="0C2132"/>
            </a:gs>
            <a:gs pos="97000">
              <a:srgbClr val="0B1F2E"/>
            </a:gs>
            <a:gs pos="100000">
              <a:srgbClr val="0B1F2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标题幻灯片">
  <p:cSld name="2_标题幻灯片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" type="body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Google Shape;50;p24"/>
          <p:cNvSpPr txBox="1"/>
          <p:nvPr>
            <p:ph idx="2" type="body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Google Shape;51;p24"/>
          <p:cNvSpPr/>
          <p:nvPr>
            <p:ph idx="3" type="pic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标题幻灯片">
  <p:cSld name="3_标题幻灯片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/>
          <p:nvPr/>
        </p:nvSpPr>
        <p:spPr>
          <a:xfrm>
            <a:off x="440604" y="759873"/>
            <a:ext cx="1617751" cy="37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zh-CN" sz="1867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背景图片素材</a:t>
            </a:r>
            <a:endParaRPr b="0" i="0" sz="1867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" name="Google Shape;54;p25"/>
          <p:cNvSpPr/>
          <p:nvPr/>
        </p:nvSpPr>
        <p:spPr>
          <a:xfrm>
            <a:off x="440603" y="182445"/>
            <a:ext cx="816249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zh-CN" sz="1067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b="0" i="0" sz="1067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标题幻灯片">
  <p:cSld name="4_标题幻灯片">
    <p:bg>
      <p:bgPr>
        <a:solidFill>
          <a:srgbClr val="E73A1C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6"/>
          <p:cNvSpPr/>
          <p:nvPr/>
        </p:nvSpPr>
        <p:spPr>
          <a:xfrm>
            <a:off x="440603" y="759873"/>
            <a:ext cx="662361" cy="37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zh-CN" sz="1867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标注</a:t>
            </a:r>
            <a:endParaRPr b="0" i="0" sz="1867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26"/>
          <p:cNvSpPr/>
          <p:nvPr/>
        </p:nvSpPr>
        <p:spPr>
          <a:xfrm>
            <a:off x="2857674" y="841948"/>
            <a:ext cx="1402001" cy="3292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字体使用 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行距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背景图片出处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声明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58;p26"/>
          <p:cNvSpPr/>
          <p:nvPr/>
        </p:nvSpPr>
        <p:spPr>
          <a:xfrm>
            <a:off x="4395052" y="841948"/>
            <a:ext cx="3727457" cy="3825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英文 Century Gothic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中文 微软雅黑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正文 1.3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cn.bing.com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互联网是一个开放共享的平台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r>
              <a:rPr b="0" i="0" lang="zh-CN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部分设计灵感与元素来源于网络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如有建议请联系 </a:t>
            </a:r>
            <a:r>
              <a:rPr b="0" i="0" lang="zh-CN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officeplus@microsoft.com</a:t>
            </a:r>
            <a:endParaRPr b="0" i="0" sz="133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" name="Google Shape;59;p26"/>
          <p:cNvSpPr/>
          <p:nvPr/>
        </p:nvSpPr>
        <p:spPr>
          <a:xfrm>
            <a:off x="440603" y="182445"/>
            <a:ext cx="816249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zh-CN" sz="1067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b="0" i="0" sz="1067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标题幻灯片">
  <p:cSld name="5_标题幻灯片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/>
          <p:nvPr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zh-CN" sz="1333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点击</a:t>
            </a:r>
            <a:r>
              <a:rPr b="0" i="0" lang="zh-CN" sz="1333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Logo</a:t>
            </a:r>
            <a:r>
              <a:rPr b="0" i="0" lang="zh-CN" sz="1333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获取更多优质模板（放映模式）</a:t>
            </a:r>
            <a:endParaRPr b="0" i="0" sz="1333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227832"/>
            <a:ext cx="3048000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.jp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0" Type="http://schemas.openxmlformats.org/officeDocument/2006/relationships/image" Target="../media/image2.jp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10" Type="http://schemas.openxmlformats.org/officeDocument/2006/relationships/image" Target="../media/image2.jpg"/><Relationship Id="rId9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/>
        </p:nvSpPr>
        <p:spPr>
          <a:xfrm>
            <a:off x="1683450" y="2761350"/>
            <a:ext cx="88251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zh-CN" sz="3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 de climatisations </a:t>
            </a:r>
            <a:endParaRPr b="1" i="0" sz="3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zh-CN" sz="3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salle de serveur</a:t>
            </a:r>
            <a:endParaRPr b="1" i="0" sz="3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8" name="Google Shape;68;p1"/>
          <p:cNvGrpSpPr/>
          <p:nvPr/>
        </p:nvGrpSpPr>
        <p:grpSpPr>
          <a:xfrm>
            <a:off x="8366218" y="-561980"/>
            <a:ext cx="5828929" cy="5077288"/>
            <a:chOff x="8211887" y="-221648"/>
            <a:chExt cx="5036227" cy="4386805"/>
          </a:xfrm>
        </p:grpSpPr>
        <p:sp>
          <p:nvSpPr>
            <p:cNvPr id="69" name="Google Shape;69;p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81" name="Google Shape;81;p1"/>
            <p:cNvCxnSpPr>
              <a:stCxn id="69" idx="5"/>
              <a:endCxn id="74" idx="1"/>
            </p:cNvCxnSpPr>
            <p:nvPr/>
          </p:nvCxnSpPr>
          <p:spPr>
            <a:xfrm>
              <a:off x="11055507" y="344155"/>
              <a:ext cx="1052700" cy="905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1"/>
            <p:cNvCxnSpPr>
              <a:stCxn id="71" idx="7"/>
              <a:endCxn id="74" idx="3"/>
            </p:cNvCxnSpPr>
            <p:nvPr/>
          </p:nvCxnSpPr>
          <p:spPr>
            <a:xfrm flipH="1" rot="10800000">
              <a:off x="10949571" y="1800500"/>
              <a:ext cx="1158600" cy="28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1"/>
            <p:cNvCxnSpPr>
              <a:stCxn id="76" idx="7"/>
              <a:endCxn id="74" idx="4"/>
            </p:cNvCxnSpPr>
            <p:nvPr/>
          </p:nvCxnSpPr>
          <p:spPr>
            <a:xfrm flipH="1" rot="10800000">
              <a:off x="11962823" y="1914373"/>
              <a:ext cx="420600" cy="653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1"/>
            <p:cNvCxnSpPr>
              <a:stCxn id="70" idx="7"/>
              <a:endCxn id="71" idx="3"/>
            </p:cNvCxnSpPr>
            <p:nvPr/>
          </p:nvCxnSpPr>
          <p:spPr>
            <a:xfrm flipH="1" rot="10800000">
              <a:off x="10217771" y="2342110"/>
              <a:ext cx="474900" cy="557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1"/>
            <p:cNvCxnSpPr>
              <a:stCxn id="72" idx="7"/>
              <a:endCxn id="69" idx="3"/>
            </p:cNvCxnSpPr>
            <p:nvPr/>
          </p:nvCxnSpPr>
          <p:spPr>
            <a:xfrm flipH="1" rot="10800000">
              <a:off x="9485830" y="344094"/>
              <a:ext cx="1100700" cy="1022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1"/>
            <p:cNvCxnSpPr>
              <a:stCxn id="75" idx="0"/>
              <a:endCxn id="69" idx="4"/>
            </p:cNvCxnSpPr>
            <p:nvPr/>
          </p:nvCxnSpPr>
          <p:spPr>
            <a:xfrm flipH="1" rot="10800000">
              <a:off x="10713540" y="441165"/>
              <a:ext cx="107700" cy="715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1"/>
            <p:cNvCxnSpPr>
              <a:stCxn id="74" idx="2"/>
              <a:endCxn id="75" idx="6"/>
            </p:cNvCxnSpPr>
            <p:nvPr/>
          </p:nvCxnSpPr>
          <p:spPr>
            <a:xfrm rot="10800000">
              <a:off x="10843414" y="1286605"/>
              <a:ext cx="1150800" cy="23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1"/>
            <p:cNvCxnSpPr>
              <a:stCxn id="75" idx="4"/>
              <a:endCxn id="71" idx="0"/>
            </p:cNvCxnSpPr>
            <p:nvPr/>
          </p:nvCxnSpPr>
          <p:spPr>
            <a:xfrm>
              <a:off x="10713540" y="1416476"/>
              <a:ext cx="107700" cy="61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1"/>
            <p:cNvCxnSpPr>
              <a:stCxn id="71" idx="5"/>
              <a:endCxn id="76" idx="1"/>
            </p:cNvCxnSpPr>
            <p:nvPr/>
          </p:nvCxnSpPr>
          <p:spPr>
            <a:xfrm>
              <a:off x="10949571" y="2342352"/>
              <a:ext cx="544500" cy="22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1"/>
            <p:cNvCxnSpPr>
              <a:stCxn id="72" idx="7"/>
              <a:endCxn id="75" idx="2"/>
            </p:cNvCxnSpPr>
            <p:nvPr/>
          </p:nvCxnSpPr>
          <p:spPr>
            <a:xfrm flipH="1" rot="10800000">
              <a:off x="9485830" y="1286694"/>
              <a:ext cx="1098000" cy="79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"/>
            <p:cNvCxnSpPr>
              <a:stCxn id="72" idx="4"/>
              <a:endCxn id="70" idx="1"/>
            </p:cNvCxnSpPr>
            <p:nvPr/>
          </p:nvCxnSpPr>
          <p:spPr>
            <a:xfrm>
              <a:off x="9327220" y="1749414"/>
              <a:ext cx="421800" cy="1150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2" name="Google Shape;92;p1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93" name="Google Shape;93;p1"/>
            <p:cNvCxnSpPr>
              <a:stCxn id="72" idx="5"/>
              <a:endCxn id="77" idx="1"/>
            </p:cNvCxnSpPr>
            <p:nvPr/>
          </p:nvCxnSpPr>
          <p:spPr>
            <a:xfrm>
              <a:off x="9485830" y="1683715"/>
              <a:ext cx="486900" cy="315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1"/>
            <p:cNvCxnSpPr>
              <a:stCxn id="77" idx="7"/>
              <a:endCxn id="75" idx="3"/>
            </p:cNvCxnSpPr>
            <p:nvPr/>
          </p:nvCxnSpPr>
          <p:spPr>
            <a:xfrm flipH="1" rot="10800000">
              <a:off x="10144181" y="1378400"/>
              <a:ext cx="477600" cy="620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1"/>
            <p:cNvCxnSpPr>
              <a:stCxn id="77" idx="6"/>
              <a:endCxn id="71" idx="2"/>
            </p:cNvCxnSpPr>
            <p:nvPr/>
          </p:nvCxnSpPr>
          <p:spPr>
            <a:xfrm>
              <a:off x="10179664" y="2084463"/>
              <a:ext cx="459900" cy="129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1"/>
            <p:cNvCxnSpPr>
              <a:stCxn id="70" idx="0"/>
              <a:endCxn id="77" idx="4"/>
            </p:cNvCxnSpPr>
            <p:nvPr/>
          </p:nvCxnSpPr>
          <p:spPr>
            <a:xfrm flipH="1" rot="10800000">
              <a:off x="9983407" y="2205434"/>
              <a:ext cx="75300" cy="59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1"/>
            <p:cNvCxnSpPr>
              <a:stCxn id="70" idx="6"/>
              <a:endCxn id="76" idx="2"/>
            </p:cNvCxnSpPr>
            <p:nvPr/>
          </p:nvCxnSpPr>
          <p:spPr>
            <a:xfrm flipH="1" rot="10800000">
              <a:off x="10314847" y="2802373"/>
              <a:ext cx="1082100" cy="33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8" name="Google Shape;98;p1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2008030" y="578243"/>
            <a:ext cx="1024513" cy="1398348"/>
            <a:chOff x="3087349" y="2414413"/>
            <a:chExt cx="1024513" cy="1398348"/>
          </a:xfrm>
        </p:grpSpPr>
        <p:sp>
          <p:nvSpPr>
            <p:cNvPr id="101" name="Google Shape;101;p1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8326659" y="5523531"/>
            <a:ext cx="1587498" cy="1201908"/>
            <a:chOff x="7306290" y="4556172"/>
            <a:chExt cx="1587498" cy="1201908"/>
          </a:xfrm>
        </p:grpSpPr>
        <p:sp>
          <p:nvSpPr>
            <p:cNvPr id="106" name="Google Shape;106;p1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0" name="Google Shape;110;p1"/>
          <p:cNvSpPr txBox="1"/>
          <p:nvPr/>
        </p:nvSpPr>
        <p:spPr>
          <a:xfrm>
            <a:off x="0" y="641097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LAFORGE Samuel - ROLAND Louis - QU Menglong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1" name="Google Shape;111;p1"/>
          <p:cNvGrpSpPr/>
          <p:nvPr/>
        </p:nvGrpSpPr>
        <p:grpSpPr>
          <a:xfrm>
            <a:off x="-1897854" y="3860312"/>
            <a:ext cx="5094092" cy="4345010"/>
            <a:chOff x="-1897854" y="3860312"/>
            <a:chExt cx="5094092" cy="4345010"/>
          </a:xfrm>
        </p:grpSpPr>
        <p:sp>
          <p:nvSpPr>
            <p:cNvPr id="112" name="Google Shape;112;p1"/>
            <p:cNvSpPr/>
            <p:nvPr/>
          </p:nvSpPr>
          <p:spPr>
            <a:xfrm>
              <a:off x="437836" y="4127662"/>
              <a:ext cx="353700" cy="35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-399900" y="6842456"/>
              <a:ext cx="663000" cy="66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587655" y="6072326"/>
              <a:ext cx="363300" cy="36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-948958" y="5340817"/>
              <a:ext cx="448500" cy="448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2331537" y="6169300"/>
              <a:ext cx="291300" cy="29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1670042" y="5033615"/>
              <a:ext cx="627600" cy="627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7987" y="4983061"/>
              <a:ext cx="687300" cy="68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345152" y="6511019"/>
              <a:ext cx="663000" cy="66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-114496" y="6003339"/>
              <a:ext cx="242400" cy="242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833975" y="7183950"/>
              <a:ext cx="448500" cy="448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-1088240" y="4566965"/>
              <a:ext cx="416100" cy="4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-1897854" y="4034310"/>
              <a:ext cx="450300" cy="45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24" name="Google Shape;124;p1"/>
            <p:cNvCxnSpPr>
              <a:stCxn id="112" idx="5"/>
              <a:endCxn id="117" idx="1"/>
            </p:cNvCxnSpPr>
            <p:nvPr/>
          </p:nvCxnSpPr>
          <p:spPr>
            <a:xfrm>
              <a:off x="739738" y="4429564"/>
              <a:ext cx="1022100" cy="696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1"/>
            <p:cNvCxnSpPr>
              <a:stCxn id="114" idx="7"/>
              <a:endCxn id="117" idx="3"/>
            </p:cNvCxnSpPr>
            <p:nvPr/>
          </p:nvCxnSpPr>
          <p:spPr>
            <a:xfrm flipH="1" rot="10800000">
              <a:off x="897751" y="5569330"/>
              <a:ext cx="864300" cy="556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1"/>
            <p:cNvCxnSpPr>
              <a:stCxn id="119" idx="7"/>
              <a:endCxn id="117" idx="4"/>
            </p:cNvCxnSpPr>
            <p:nvPr/>
          </p:nvCxnSpPr>
          <p:spPr>
            <a:xfrm flipH="1" rot="10800000">
              <a:off x="1911058" y="5661313"/>
              <a:ext cx="72900" cy="946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1"/>
            <p:cNvCxnSpPr>
              <a:stCxn id="113" idx="7"/>
              <a:endCxn id="114" idx="3"/>
            </p:cNvCxnSpPr>
            <p:nvPr/>
          </p:nvCxnSpPr>
          <p:spPr>
            <a:xfrm flipH="1" rot="10800000">
              <a:off x="166006" y="6382450"/>
              <a:ext cx="474900" cy="557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1"/>
            <p:cNvCxnSpPr>
              <a:stCxn id="115" idx="7"/>
              <a:endCxn id="112" idx="3"/>
            </p:cNvCxnSpPr>
            <p:nvPr/>
          </p:nvCxnSpPr>
          <p:spPr>
            <a:xfrm flipH="1" rot="10800000">
              <a:off x="-566139" y="4429698"/>
              <a:ext cx="1055700" cy="976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1"/>
            <p:cNvCxnSpPr>
              <a:stCxn id="118" idx="0"/>
              <a:endCxn id="112" idx="4"/>
            </p:cNvCxnSpPr>
            <p:nvPr/>
          </p:nvCxnSpPr>
          <p:spPr>
            <a:xfrm rot="10800000">
              <a:off x="614537" y="4481461"/>
              <a:ext cx="47100" cy="50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1"/>
            <p:cNvCxnSpPr>
              <a:stCxn id="117" idx="2"/>
              <a:endCxn id="118" idx="6"/>
            </p:cNvCxnSpPr>
            <p:nvPr/>
          </p:nvCxnSpPr>
          <p:spPr>
            <a:xfrm rot="10800000">
              <a:off x="1005242" y="5326715"/>
              <a:ext cx="664800" cy="2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1"/>
            <p:cNvCxnSpPr>
              <a:stCxn id="118" idx="4"/>
              <a:endCxn id="114" idx="0"/>
            </p:cNvCxnSpPr>
            <p:nvPr/>
          </p:nvCxnSpPr>
          <p:spPr>
            <a:xfrm>
              <a:off x="661637" y="5670361"/>
              <a:ext cx="107700" cy="40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1"/>
            <p:cNvCxnSpPr>
              <a:stCxn id="114" idx="5"/>
              <a:endCxn id="119" idx="1"/>
            </p:cNvCxnSpPr>
            <p:nvPr/>
          </p:nvCxnSpPr>
          <p:spPr>
            <a:xfrm>
              <a:off x="897751" y="6382422"/>
              <a:ext cx="544500" cy="225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1"/>
            <p:cNvCxnSpPr>
              <a:stCxn id="115" idx="7"/>
              <a:endCxn id="118" idx="2"/>
            </p:cNvCxnSpPr>
            <p:nvPr/>
          </p:nvCxnSpPr>
          <p:spPr>
            <a:xfrm flipH="1" rot="10800000">
              <a:off x="-566139" y="5326698"/>
              <a:ext cx="884100" cy="79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1"/>
            <p:cNvCxnSpPr>
              <a:stCxn id="115" idx="4"/>
              <a:endCxn id="113" idx="1"/>
            </p:cNvCxnSpPr>
            <p:nvPr/>
          </p:nvCxnSpPr>
          <p:spPr>
            <a:xfrm>
              <a:off x="-724708" y="5789317"/>
              <a:ext cx="421800" cy="1150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5" name="Google Shape;135;p1"/>
            <p:cNvSpPr/>
            <p:nvPr/>
          </p:nvSpPr>
          <p:spPr>
            <a:xfrm>
              <a:off x="12579" y="7779922"/>
              <a:ext cx="425400" cy="42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36" name="Google Shape;136;p1"/>
            <p:cNvCxnSpPr>
              <a:stCxn id="115" idx="5"/>
              <a:endCxn id="120" idx="1"/>
            </p:cNvCxnSpPr>
            <p:nvPr/>
          </p:nvCxnSpPr>
          <p:spPr>
            <a:xfrm>
              <a:off x="-566139" y="5723636"/>
              <a:ext cx="487200" cy="315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1"/>
            <p:cNvCxnSpPr>
              <a:stCxn id="120" idx="7"/>
              <a:endCxn id="118" idx="3"/>
            </p:cNvCxnSpPr>
            <p:nvPr/>
          </p:nvCxnSpPr>
          <p:spPr>
            <a:xfrm flipH="1" rot="10800000">
              <a:off x="92405" y="5569638"/>
              <a:ext cx="326100" cy="469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1"/>
            <p:cNvCxnSpPr>
              <a:stCxn id="120" idx="6"/>
              <a:endCxn id="114" idx="2"/>
            </p:cNvCxnSpPr>
            <p:nvPr/>
          </p:nvCxnSpPr>
          <p:spPr>
            <a:xfrm>
              <a:off x="127904" y="6124539"/>
              <a:ext cx="459900" cy="129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1"/>
            <p:cNvCxnSpPr>
              <a:stCxn id="113" idx="0"/>
              <a:endCxn id="120" idx="4"/>
            </p:cNvCxnSpPr>
            <p:nvPr/>
          </p:nvCxnSpPr>
          <p:spPr>
            <a:xfrm flipH="1" rot="10800000">
              <a:off x="-68400" y="6245756"/>
              <a:ext cx="75000" cy="596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1"/>
            <p:cNvCxnSpPr>
              <a:stCxn id="113" idx="6"/>
              <a:endCxn id="119" idx="2"/>
            </p:cNvCxnSpPr>
            <p:nvPr/>
          </p:nvCxnSpPr>
          <p:spPr>
            <a:xfrm flipH="1" rot="10800000">
              <a:off x="263100" y="6842456"/>
              <a:ext cx="1082100" cy="33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1" name="Google Shape;141;p1"/>
            <p:cNvSpPr/>
            <p:nvPr/>
          </p:nvSpPr>
          <p:spPr>
            <a:xfrm>
              <a:off x="-1193729" y="6382374"/>
              <a:ext cx="399600" cy="39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2911238" y="5911848"/>
              <a:ext cx="285000" cy="28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069206" y="4219514"/>
              <a:ext cx="291300" cy="29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12126" y="3860312"/>
              <a:ext cx="150900" cy="1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11420" y="5055122"/>
              <a:ext cx="150900" cy="1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6" name="Google Shape;146;p1"/>
          <p:cNvSpPr txBox="1"/>
          <p:nvPr/>
        </p:nvSpPr>
        <p:spPr>
          <a:xfrm>
            <a:off x="2570500" y="4297800"/>
            <a:ext cx="72621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Objectif 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Superviser des climatisations dans une salle de serveur de façon à garder les serveurs dans le meilleur état possible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-1" y="304800"/>
            <a:ext cx="12192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 R&amp;T </a:t>
            </a:r>
            <a:endParaRPr b="1" i="0" sz="6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1ère année</a:t>
            </a:r>
            <a:endParaRPr b="1" i="0" sz="6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7400" y="0"/>
            <a:ext cx="1734602" cy="8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"/>
          <p:cNvSpPr/>
          <p:nvPr/>
        </p:nvSpPr>
        <p:spPr>
          <a:xfrm>
            <a:off x="8140205" y="1425672"/>
            <a:ext cx="18855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7" name="Google Shape;347;p10"/>
          <p:cNvPicPr preferRelativeResize="0"/>
          <p:nvPr/>
        </p:nvPicPr>
        <p:blipFill rotWithShape="1">
          <a:blip r:embed="rId3">
            <a:alphaModFix/>
          </a:blip>
          <a:srcRect b="-1574" l="1234" r="0" t="0"/>
          <a:stretch/>
        </p:blipFill>
        <p:spPr>
          <a:xfrm>
            <a:off x="8007151" y="1920450"/>
            <a:ext cx="3260249" cy="41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0"/>
          <p:cNvSpPr txBox="1"/>
          <p:nvPr/>
        </p:nvSpPr>
        <p:spPr>
          <a:xfrm>
            <a:off x="8007150" y="1425675"/>
            <a:ext cx="3858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Démonstration Arduino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10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ALGORITHME</a:t>
            </a:r>
            <a:endParaRPr/>
          </a:p>
        </p:txBody>
      </p:sp>
      <p:pic>
        <p:nvPicPr>
          <p:cNvPr id="350" name="Google Shape;35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0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10"/>
          <p:cNvSpPr txBox="1"/>
          <p:nvPr/>
        </p:nvSpPr>
        <p:spPr>
          <a:xfrm>
            <a:off x="348175" y="2215025"/>
            <a:ext cx="7297200" cy="253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DEBUT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Liaison série à 115 200 bauds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Tant que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x ← lecture analogique de la broche d'entrée A0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t ← calcul tension ← x*5 / 1024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"Tension : [t]V"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Attendre 2 secondes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Fin tant que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7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</a:t>
            </a:r>
            <a:endParaRPr b="0" i="0" sz="17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/>
          <p:nvPr/>
        </p:nvSpPr>
        <p:spPr>
          <a:xfrm>
            <a:off x="2951675" y="2410625"/>
            <a:ext cx="77541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Humidité relative de précision:  ± 3% RH (max), 0–80% RH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Température relative de précision: ±0.4 °C (max), –10 à 85 °C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I2C Interface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Excellente stabilité à long terme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Alimentation de 3,3 V ou 5 V.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076" y="1968350"/>
            <a:ext cx="2461601" cy="24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"/>
          <p:cNvSpPr txBox="1"/>
          <p:nvPr/>
        </p:nvSpPr>
        <p:spPr>
          <a:xfrm>
            <a:off x="7393775" y="4859200"/>
            <a:ext cx="5406000" cy="21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 point de rosée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 fait en fonction de l’humidité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 de la température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3045525" y="1968350"/>
            <a:ext cx="3858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Caractéristiques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11"/>
          <p:cNvSpPr txBox="1"/>
          <p:nvPr/>
        </p:nvSpPr>
        <p:spPr>
          <a:xfrm>
            <a:off x="3096600" y="4846775"/>
            <a:ext cx="5998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Adressage I2C du capteur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2" name="Google Shape;3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613" y="4837550"/>
            <a:ext cx="1700525" cy="17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1"/>
          <p:cNvSpPr txBox="1"/>
          <p:nvPr/>
        </p:nvSpPr>
        <p:spPr>
          <a:xfrm>
            <a:off x="2951675" y="5235100"/>
            <a:ext cx="44421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Humidité : 0xF5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b="0" i="0" lang="zh-C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Température : 0xF3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1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CAPTEUR DE T°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ET D’HUMIDITE</a:t>
            </a:r>
            <a:endParaRPr/>
          </a:p>
        </p:txBody>
      </p:sp>
      <p:pic>
        <p:nvPicPr>
          <p:cNvPr id="365" name="Google Shape;36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1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0149" y="1650613"/>
            <a:ext cx="3220150" cy="41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2"/>
          <p:cNvSpPr txBox="1"/>
          <p:nvPr/>
        </p:nvSpPr>
        <p:spPr>
          <a:xfrm>
            <a:off x="7890150" y="1167025"/>
            <a:ext cx="3858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Démonstration Arduino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12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ALGORITHME</a:t>
            </a:r>
            <a:endParaRPr/>
          </a:p>
        </p:txBody>
      </p:sp>
      <p:pic>
        <p:nvPicPr>
          <p:cNvPr id="374" name="Google Shape;37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2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198500" y="1419250"/>
            <a:ext cx="7423800" cy="465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DEBUT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Inclure librairie du capteur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Liaison série à 115 200 bauds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Si capteur non allumé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"capteur non connecté"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Fin si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Tant que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h ← lecture humidité émise par le capteur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ct ← lecture température émise par le capteur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cr ← calcul rosée en fonction de h et ct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ft ← calcul température fahrenheit ← ct*1.8+32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fr ← calcul rosée fahrenheit en fonction de h et ft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"humidité : [h]%"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"température : [ct]°C ,[ft]°F"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Afficher "rosée : [cr]°C ,[fr]°F"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Attendre 2 secondes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Fin tant que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"/>
          <p:cNvSpPr txBox="1"/>
          <p:nvPr/>
        </p:nvSpPr>
        <p:spPr>
          <a:xfrm>
            <a:off x="0" y="4701600"/>
            <a:ext cx="10758300" cy="215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</a:t>
            </a: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ébut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Connexion au broker MQTT                                    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B4A7D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MQTT</a:t>
            </a:r>
            <a:endParaRPr b="1" i="0" sz="1600" u="none" cap="none" strike="noStrike">
              <a:solidFill>
                <a:srgbClr val="FFFFFF"/>
              </a:solidFill>
              <a:highlight>
                <a:srgbClr val="B4A7D6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Subscribe le topic en question                              	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B4A7D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MQTT</a:t>
            </a:r>
            <a:endParaRPr b="1" i="0" sz="1600" u="none" cap="none" strike="noStrike">
              <a:solidFill>
                <a:srgbClr val="FFFFFF"/>
              </a:solidFill>
              <a:highlight>
                <a:srgbClr val="B4A7D6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Récupérer le payload (= valeur du topic choisi)              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FCT</a:t>
            </a:r>
            <a:endParaRPr b="1" i="0" sz="1600" u="none" cap="none" strike="noStrike">
              <a:solidFill>
                <a:srgbClr val="FFFFFF"/>
              </a:solidFill>
              <a:highlight>
                <a:srgbClr val="FF99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Insérer le payload dans une table X grâce à une requête MySQL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FCT</a:t>
            </a:r>
            <a:endParaRPr b="1" i="0" sz="1600" u="none" cap="none" strike="noStrike">
              <a:solidFill>
                <a:srgbClr val="FFFFFF"/>
              </a:solidFill>
              <a:highlight>
                <a:srgbClr val="FF99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Connexion à la base de données MySQL                       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98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MYSQL</a:t>
            </a:r>
            <a:endParaRPr b="1" i="0" sz="1600" u="none" cap="none" strike="noStrike">
              <a:solidFill>
                <a:srgbClr val="FFFFFF"/>
              </a:solidFill>
              <a:highlight>
                <a:srgbClr val="98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Envoi requête MySQL vers base de données choisie                       </a:t>
            </a:r>
            <a:r>
              <a:rPr b="1" i="0" lang="zh-CN" sz="1600" u="none" cap="none" strike="noStrike">
                <a:solidFill>
                  <a:srgbClr val="FFFFFF"/>
                </a:solidFill>
                <a:highlight>
                  <a:srgbClr val="98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BLOC MYSQL</a:t>
            </a:r>
            <a:endParaRPr b="1" i="0" sz="1600" u="none" cap="none" strike="noStrike">
              <a:solidFill>
                <a:srgbClr val="FFFFFF"/>
              </a:solidFill>
              <a:highlight>
                <a:srgbClr val="98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</a:t>
            </a:r>
            <a:endParaRPr b="0" i="0" sz="16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82" name="Google Shape;382;p13"/>
          <p:cNvCxnSpPr/>
          <p:nvPr/>
        </p:nvCxnSpPr>
        <p:spPr>
          <a:xfrm flipH="1">
            <a:off x="242325" y="5083038"/>
            <a:ext cx="4500" cy="1495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13"/>
          <p:cNvSpPr txBox="1"/>
          <p:nvPr/>
        </p:nvSpPr>
        <p:spPr>
          <a:xfrm>
            <a:off x="5359325" y="136875"/>
            <a:ext cx="57024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Publish :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Arduino et PI (</a:t>
            </a:r>
            <a:r>
              <a:rPr b="0" i="1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envoi valeurs capteur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Subscribe :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Node-Red (</a:t>
            </a:r>
            <a:r>
              <a:rPr b="0" i="1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réception valeurs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Topic :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projet/capteur/valeur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p13"/>
          <p:cNvSpPr txBox="1"/>
          <p:nvPr/>
        </p:nvSpPr>
        <p:spPr>
          <a:xfrm>
            <a:off x="0" y="4356900"/>
            <a:ext cx="10758300" cy="48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Algorithme envoi valeurs vers MySQL</a:t>
            </a:r>
            <a:endParaRPr b="1" i="0" sz="1800" u="none" cap="none" strike="noStrik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85" name="Google Shape;3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075" y="1244950"/>
            <a:ext cx="5087875" cy="50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075" y="2152900"/>
            <a:ext cx="5087875" cy="19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513" y="1898013"/>
            <a:ext cx="5458964" cy="2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SERVEUR MQTT</a:t>
            </a:r>
            <a:endParaRPr/>
          </a:p>
        </p:txBody>
      </p:sp>
      <p:sp>
        <p:nvSpPr>
          <p:cNvPr id="390" name="Google Shape;390;p13"/>
          <p:cNvSpPr txBox="1"/>
          <p:nvPr/>
        </p:nvSpPr>
        <p:spPr>
          <a:xfrm>
            <a:off x="318525" y="1160025"/>
            <a:ext cx="5986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MOSQUITTO &amp; NODE-RED: </a:t>
            </a:r>
            <a:r>
              <a:rPr b="0" i="0" lang="zh-C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Publish/Subscribe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via des “topics”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242325" y="4033050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Traitement de l’algo pour le capteur de température de la Raspberry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 txBox="1"/>
          <p:nvPr/>
        </p:nvSpPr>
        <p:spPr>
          <a:xfrm>
            <a:off x="6304875" y="4032450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Traitement de l’algo pour le capteur de température de la carte Arduino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6304875" y="1673475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Traitement de l’algo pour le capteur de tension de la carte Arduino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" name="Google Shape;399;p14"/>
          <p:cNvGraphicFramePr/>
          <p:nvPr/>
        </p:nvGraphicFramePr>
        <p:xfrm>
          <a:off x="269850" y="20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{86DF4E5C-DF6D-4AC1-BA7A-7A28A94F7864}</a:tableStyleId>
              </a:tblPr>
              <a:tblGrid>
                <a:gridCol w="2560575"/>
              </a:tblGrid>
              <a:tr h="363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si7021a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0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ctemp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ftemp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crosee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frosee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hum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0" name="Google Shape;400;p14"/>
          <p:cNvSpPr txBox="1"/>
          <p:nvPr/>
        </p:nvSpPr>
        <p:spPr>
          <a:xfrm>
            <a:off x="1203075" y="2468425"/>
            <a:ext cx="15285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 |  valeur  |  time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= int auto-increment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 = float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= timestamp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1" name="Google Shape;401;p14"/>
          <p:cNvGraphicFramePr/>
          <p:nvPr/>
        </p:nvGraphicFramePr>
        <p:xfrm>
          <a:off x="3300425" y="20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{86DF4E5C-DF6D-4AC1-BA7A-7A28A94F7864}</a:tableStyleId>
              </a:tblPr>
              <a:tblGrid>
                <a:gridCol w="2560575"/>
              </a:tblGrid>
              <a:tr h="363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SI7021pi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0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ctemp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ftemp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crosee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frosee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hum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2" name="Google Shape;402;p14"/>
          <p:cNvSpPr txBox="1"/>
          <p:nvPr/>
        </p:nvSpPr>
        <p:spPr>
          <a:xfrm>
            <a:off x="4233650" y="2468425"/>
            <a:ext cx="15285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 |  valeur  |  time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= int auto-increment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 = float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= timestamp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3" name="Google Shape;403;p14"/>
          <p:cNvGraphicFramePr/>
          <p:nvPr/>
        </p:nvGraphicFramePr>
        <p:xfrm>
          <a:off x="6331000" y="20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{86DF4E5C-DF6D-4AC1-BA7A-7A28A94F7864}</a:tableStyleId>
              </a:tblPr>
              <a:tblGrid>
                <a:gridCol w="2560575"/>
              </a:tblGrid>
              <a:tr h="42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sct013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9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tension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14"/>
          <p:cNvSpPr txBox="1"/>
          <p:nvPr/>
        </p:nvSpPr>
        <p:spPr>
          <a:xfrm>
            <a:off x="7264225" y="2468425"/>
            <a:ext cx="15285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 |  valeur  |  time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= int auto-increment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 = float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= timestamp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p14"/>
          <p:cNvGraphicFramePr/>
          <p:nvPr/>
        </p:nvGraphicFramePr>
        <p:xfrm>
          <a:off x="9361575" y="20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{86DF4E5C-DF6D-4AC1-BA7A-7A28A94F7864}</a:tableStyleId>
              </a:tblPr>
              <a:tblGrid>
                <a:gridCol w="2560575"/>
              </a:tblGrid>
              <a:tr h="42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9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utilisateur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6" name="Google Shape;406;p14"/>
          <p:cNvSpPr txBox="1"/>
          <p:nvPr/>
        </p:nvSpPr>
        <p:spPr>
          <a:xfrm>
            <a:off x="10523400" y="2468425"/>
            <a:ext cx="1297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 |  pwd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= varchar(100)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pwd = varchar(100)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0" y="3990400"/>
            <a:ext cx="12192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 base de données par capteur pour faciliter communication entre Node-Red et MySQL ainsi que l’affichage PHP</a:t>
            </a:r>
            <a:endParaRPr b="0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8" name="Google Shape;4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4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BASE DE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DONNEES</a:t>
            </a:r>
            <a:endParaRPr/>
          </a:p>
        </p:txBody>
      </p:sp>
      <p:pic>
        <p:nvPicPr>
          <p:cNvPr id="410" name="Google Shape;41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1643" y="4727700"/>
            <a:ext cx="2891927" cy="17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9000" y="4727700"/>
            <a:ext cx="2560576" cy="17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4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0" y="2552900"/>
            <a:ext cx="5228124" cy="42224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15"/>
          <p:cNvSpPr txBox="1"/>
          <p:nvPr/>
        </p:nvSpPr>
        <p:spPr>
          <a:xfrm>
            <a:off x="-76200" y="2145500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Démonstration affichage valeurs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47225" y="2929225"/>
            <a:ext cx="61356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SYSTÈME D’AUTHENTIFICATON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quand on arrive sur le serveur web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ACCUEIL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valeurs capteurs, accès phpmyadmin et node-red 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pour plus de facilité d’administration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VALEURS CAPTEURS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(voir démonstration de gauche)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connexion mysql, select table, afficher dernière valeur avec heure 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d’envoi de cette valeur, actualisation toutes les 2s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GRAPHIQUES</a:t>
            </a: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(voir démonstration de dessus)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page par contrainte, affiche les 130 premiers id de la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table sélectionnée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VIDER TABLES MYSQL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requêtes fournies pour copier/coller dans l’invite de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zh-C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commandes phpmyadmin</a:t>
            </a:r>
            <a:endParaRPr b="0" i="1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67025" y="2445613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différentes pages PHP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1" name="Google Shape;4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8600" y="461825"/>
            <a:ext cx="4393125" cy="18783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2" name="Google Shape;422;p15"/>
          <p:cNvSpPr txBox="1"/>
          <p:nvPr/>
        </p:nvSpPr>
        <p:spPr>
          <a:xfrm>
            <a:off x="5369950" y="74350"/>
            <a:ext cx="6096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Démonstration graphique de tension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3" name="Google Shape;4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PAGE WEB</a:t>
            </a:r>
            <a:endParaRPr/>
          </a:p>
        </p:txBody>
      </p:sp>
      <p:pic>
        <p:nvPicPr>
          <p:cNvPr id="425" name="Google Shape;4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6087" y="1012115"/>
            <a:ext cx="2255974" cy="1127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5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16"/>
          <p:cNvGrpSpPr/>
          <p:nvPr/>
        </p:nvGrpSpPr>
        <p:grpSpPr>
          <a:xfrm>
            <a:off x="0" y="838200"/>
            <a:ext cx="12192000" cy="2337696"/>
            <a:chOff x="26350" y="29308"/>
            <a:chExt cx="12192000" cy="2337696"/>
          </a:xfrm>
        </p:grpSpPr>
        <p:sp>
          <p:nvSpPr>
            <p:cNvPr id="432" name="Google Shape;432;p1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3" name="Google Shape;433;p16"/>
            <p:cNvSpPr txBox="1"/>
            <p:nvPr/>
          </p:nvSpPr>
          <p:spPr>
            <a:xfrm>
              <a:off x="26350" y="29308"/>
              <a:ext cx="12192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zh-CN" sz="4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LES HYPOTHESES D’AMELIORATION</a:t>
              </a:r>
              <a:endPara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34" name="Google Shape;434;p16"/>
          <p:cNvSpPr txBox="1"/>
          <p:nvPr/>
        </p:nvSpPr>
        <p:spPr>
          <a:xfrm>
            <a:off x="0" y="1967725"/>
            <a:ext cx="12192000" cy="4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Capteur RFID avec LED rouge pour non détection et LED verte pour détection (sur Arduino)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authentification au serveur web avec le badge RFID ?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Capteur de fumée avec LED clignotante ou émetteur de son en cas de danger (sur Arduino)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Capteur de mouvement PIR (sur Arduino)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ouvrir et fermer la porte d’entrée de la salle de serveur lors d’un mouvement à x cm du capteur?</a:t>
            </a:r>
            <a:endParaRPr b="0" i="1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Caméra “de surveillance” (sur Raspberry PI)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i="1"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zh-C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à afficher dans une page dédiée grâce au serveur Web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Afficher des alertes dans les différentes pages quand les valeurs sont trop hautes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6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"/>
          <p:cNvSpPr txBox="1"/>
          <p:nvPr/>
        </p:nvSpPr>
        <p:spPr>
          <a:xfrm>
            <a:off x="3969641" y="2004069"/>
            <a:ext cx="40416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MERCI POUR VOTRE ATTENTION</a:t>
            </a:r>
            <a:endParaRPr b="1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42" name="Google Shape;442;p17"/>
          <p:cNvGrpSpPr/>
          <p:nvPr/>
        </p:nvGrpSpPr>
        <p:grpSpPr>
          <a:xfrm>
            <a:off x="7419371" y="-221648"/>
            <a:ext cx="5828741" cy="5077125"/>
            <a:chOff x="8211887" y="-221648"/>
            <a:chExt cx="5036227" cy="4386805"/>
          </a:xfrm>
        </p:grpSpPr>
        <p:sp>
          <p:nvSpPr>
            <p:cNvPr id="443" name="Google Shape;443;p17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55" name="Google Shape;455;p17"/>
            <p:cNvCxnSpPr>
              <a:stCxn id="443" idx="5"/>
              <a:endCxn id="448" idx="1"/>
            </p:cNvCxnSpPr>
            <p:nvPr/>
          </p:nvCxnSpPr>
          <p:spPr>
            <a:xfrm>
              <a:off x="11055507" y="344155"/>
              <a:ext cx="1052700" cy="905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6" name="Google Shape;456;p17"/>
            <p:cNvCxnSpPr>
              <a:stCxn id="445" idx="7"/>
              <a:endCxn id="448" idx="3"/>
            </p:cNvCxnSpPr>
            <p:nvPr/>
          </p:nvCxnSpPr>
          <p:spPr>
            <a:xfrm flipH="1" rot="10800000">
              <a:off x="10949571" y="1800500"/>
              <a:ext cx="1158600" cy="28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7" name="Google Shape;457;p17"/>
            <p:cNvCxnSpPr>
              <a:stCxn id="450" idx="7"/>
              <a:endCxn id="448" idx="4"/>
            </p:cNvCxnSpPr>
            <p:nvPr/>
          </p:nvCxnSpPr>
          <p:spPr>
            <a:xfrm flipH="1" rot="10800000">
              <a:off x="11962823" y="1914373"/>
              <a:ext cx="420600" cy="653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8" name="Google Shape;458;p17"/>
            <p:cNvCxnSpPr>
              <a:stCxn id="444" idx="7"/>
              <a:endCxn id="445" idx="3"/>
            </p:cNvCxnSpPr>
            <p:nvPr/>
          </p:nvCxnSpPr>
          <p:spPr>
            <a:xfrm flipH="1" rot="10800000">
              <a:off x="10217771" y="2342410"/>
              <a:ext cx="474900" cy="557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9" name="Google Shape;459;p17"/>
            <p:cNvCxnSpPr>
              <a:stCxn id="446" idx="7"/>
              <a:endCxn id="443" idx="3"/>
            </p:cNvCxnSpPr>
            <p:nvPr/>
          </p:nvCxnSpPr>
          <p:spPr>
            <a:xfrm flipH="1" rot="10800000">
              <a:off x="9485830" y="344094"/>
              <a:ext cx="1101000" cy="1022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" name="Google Shape;460;p17"/>
            <p:cNvCxnSpPr>
              <a:stCxn id="449" idx="0"/>
              <a:endCxn id="443" idx="4"/>
            </p:cNvCxnSpPr>
            <p:nvPr/>
          </p:nvCxnSpPr>
          <p:spPr>
            <a:xfrm flipH="1" rot="10800000">
              <a:off x="10713540" y="441165"/>
              <a:ext cx="107700" cy="715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" name="Google Shape;461;p17"/>
            <p:cNvCxnSpPr>
              <a:stCxn id="448" idx="2"/>
              <a:endCxn id="449" idx="6"/>
            </p:cNvCxnSpPr>
            <p:nvPr/>
          </p:nvCxnSpPr>
          <p:spPr>
            <a:xfrm rot="10800000">
              <a:off x="10843414" y="1286605"/>
              <a:ext cx="1150800" cy="23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" name="Google Shape;462;p17"/>
            <p:cNvCxnSpPr>
              <a:stCxn id="449" idx="4"/>
              <a:endCxn id="445" idx="0"/>
            </p:cNvCxnSpPr>
            <p:nvPr/>
          </p:nvCxnSpPr>
          <p:spPr>
            <a:xfrm>
              <a:off x="10713540" y="1416476"/>
              <a:ext cx="107700" cy="61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17"/>
            <p:cNvCxnSpPr>
              <a:stCxn id="445" idx="5"/>
              <a:endCxn id="450" idx="1"/>
            </p:cNvCxnSpPr>
            <p:nvPr/>
          </p:nvCxnSpPr>
          <p:spPr>
            <a:xfrm>
              <a:off x="10949571" y="2342352"/>
              <a:ext cx="544500" cy="22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4" name="Google Shape;464;p17"/>
            <p:cNvCxnSpPr>
              <a:stCxn id="446" idx="7"/>
              <a:endCxn id="449" idx="2"/>
            </p:cNvCxnSpPr>
            <p:nvPr/>
          </p:nvCxnSpPr>
          <p:spPr>
            <a:xfrm flipH="1" rot="10800000">
              <a:off x="9485830" y="1286694"/>
              <a:ext cx="1098000" cy="79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5" name="Google Shape;465;p17"/>
            <p:cNvCxnSpPr>
              <a:stCxn id="446" idx="4"/>
              <a:endCxn id="444" idx="1"/>
            </p:cNvCxnSpPr>
            <p:nvPr/>
          </p:nvCxnSpPr>
          <p:spPr>
            <a:xfrm>
              <a:off x="9327220" y="1749414"/>
              <a:ext cx="421800" cy="1150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6" name="Google Shape;466;p17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67" name="Google Shape;467;p17"/>
            <p:cNvCxnSpPr>
              <a:stCxn id="446" idx="5"/>
              <a:endCxn id="451" idx="1"/>
            </p:cNvCxnSpPr>
            <p:nvPr/>
          </p:nvCxnSpPr>
          <p:spPr>
            <a:xfrm>
              <a:off x="9485830" y="1683715"/>
              <a:ext cx="487200" cy="315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8" name="Google Shape;468;p17"/>
            <p:cNvCxnSpPr>
              <a:stCxn id="451" idx="7"/>
              <a:endCxn id="449" idx="3"/>
            </p:cNvCxnSpPr>
            <p:nvPr/>
          </p:nvCxnSpPr>
          <p:spPr>
            <a:xfrm flipH="1" rot="10800000">
              <a:off x="10144181" y="1378400"/>
              <a:ext cx="477600" cy="620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9" name="Google Shape;469;p17"/>
            <p:cNvCxnSpPr>
              <a:stCxn id="451" idx="6"/>
              <a:endCxn id="445" idx="2"/>
            </p:cNvCxnSpPr>
            <p:nvPr/>
          </p:nvCxnSpPr>
          <p:spPr>
            <a:xfrm>
              <a:off x="10179664" y="2084463"/>
              <a:ext cx="459900" cy="129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0" name="Google Shape;470;p17"/>
            <p:cNvCxnSpPr>
              <a:stCxn id="444" idx="0"/>
              <a:endCxn id="451" idx="4"/>
            </p:cNvCxnSpPr>
            <p:nvPr/>
          </p:nvCxnSpPr>
          <p:spPr>
            <a:xfrm flipH="1" rot="10800000">
              <a:off x="9983407" y="2205734"/>
              <a:ext cx="75300" cy="596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17"/>
            <p:cNvCxnSpPr>
              <a:stCxn id="444" idx="6"/>
              <a:endCxn id="450" idx="2"/>
            </p:cNvCxnSpPr>
            <p:nvPr/>
          </p:nvCxnSpPr>
          <p:spPr>
            <a:xfrm flipH="1" rot="10800000">
              <a:off x="10314847" y="2802373"/>
              <a:ext cx="1082100" cy="33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2" name="Google Shape;472;p17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4" name="Google Shape;474;p17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475" name="Google Shape;475;p17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87" name="Google Shape;487;p17"/>
            <p:cNvCxnSpPr>
              <a:stCxn id="475" idx="5"/>
              <a:endCxn id="480" idx="1"/>
            </p:cNvCxnSpPr>
            <p:nvPr/>
          </p:nvCxnSpPr>
          <p:spPr>
            <a:xfrm>
              <a:off x="739645" y="4429471"/>
              <a:ext cx="1022400" cy="696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17"/>
            <p:cNvCxnSpPr>
              <a:stCxn id="477" idx="7"/>
              <a:endCxn id="480" idx="3"/>
            </p:cNvCxnSpPr>
            <p:nvPr/>
          </p:nvCxnSpPr>
          <p:spPr>
            <a:xfrm flipH="1" rot="10800000">
              <a:off x="897703" y="5569322"/>
              <a:ext cx="864300" cy="556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9" name="Google Shape;489;p17"/>
            <p:cNvCxnSpPr>
              <a:stCxn id="482" idx="7"/>
              <a:endCxn id="480" idx="4"/>
            </p:cNvCxnSpPr>
            <p:nvPr/>
          </p:nvCxnSpPr>
          <p:spPr>
            <a:xfrm flipH="1" rot="10800000">
              <a:off x="1910955" y="5661296"/>
              <a:ext cx="72900" cy="946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0" name="Google Shape;490;p17"/>
            <p:cNvCxnSpPr>
              <a:stCxn id="476" idx="7"/>
              <a:endCxn id="477" idx="3"/>
            </p:cNvCxnSpPr>
            <p:nvPr/>
          </p:nvCxnSpPr>
          <p:spPr>
            <a:xfrm flipH="1" rot="10800000">
              <a:off x="165903" y="6382433"/>
              <a:ext cx="474900" cy="557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17"/>
            <p:cNvCxnSpPr>
              <a:stCxn id="478" idx="7"/>
              <a:endCxn id="475" idx="3"/>
            </p:cNvCxnSpPr>
            <p:nvPr/>
          </p:nvCxnSpPr>
          <p:spPr>
            <a:xfrm flipH="1" rot="10800000">
              <a:off x="-566038" y="4429416"/>
              <a:ext cx="1055700" cy="977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17"/>
            <p:cNvCxnSpPr>
              <a:stCxn id="481" idx="0"/>
              <a:endCxn id="475" idx="4"/>
            </p:cNvCxnSpPr>
            <p:nvPr/>
          </p:nvCxnSpPr>
          <p:spPr>
            <a:xfrm rot="10800000">
              <a:off x="614572" y="4481161"/>
              <a:ext cx="47100" cy="50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17"/>
            <p:cNvCxnSpPr>
              <a:stCxn id="480" idx="2"/>
              <a:endCxn id="481" idx="6"/>
            </p:cNvCxnSpPr>
            <p:nvPr/>
          </p:nvCxnSpPr>
          <p:spPr>
            <a:xfrm rot="10800000">
              <a:off x="1005242" y="5326703"/>
              <a:ext cx="664800" cy="2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17"/>
            <p:cNvCxnSpPr>
              <a:stCxn id="481" idx="4"/>
              <a:endCxn id="477" idx="0"/>
            </p:cNvCxnSpPr>
            <p:nvPr/>
          </p:nvCxnSpPr>
          <p:spPr>
            <a:xfrm>
              <a:off x="661672" y="5670425"/>
              <a:ext cx="107700" cy="40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" name="Google Shape;495;p17"/>
            <p:cNvCxnSpPr>
              <a:stCxn id="477" idx="5"/>
              <a:endCxn id="482" idx="1"/>
            </p:cNvCxnSpPr>
            <p:nvPr/>
          </p:nvCxnSpPr>
          <p:spPr>
            <a:xfrm>
              <a:off x="897703" y="6382374"/>
              <a:ext cx="544500" cy="225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17"/>
            <p:cNvCxnSpPr>
              <a:stCxn id="478" idx="7"/>
              <a:endCxn id="481" idx="2"/>
            </p:cNvCxnSpPr>
            <p:nvPr/>
          </p:nvCxnSpPr>
          <p:spPr>
            <a:xfrm flipH="1" rot="10800000">
              <a:off x="-566038" y="5326716"/>
              <a:ext cx="884100" cy="79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" name="Google Shape;497;p17"/>
            <p:cNvCxnSpPr>
              <a:stCxn id="478" idx="4"/>
              <a:endCxn id="476" idx="1"/>
            </p:cNvCxnSpPr>
            <p:nvPr/>
          </p:nvCxnSpPr>
          <p:spPr>
            <a:xfrm>
              <a:off x="-724649" y="5789436"/>
              <a:ext cx="421800" cy="1150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8" name="Google Shape;498;p17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99" name="Google Shape;499;p17"/>
            <p:cNvCxnSpPr>
              <a:stCxn id="478" idx="5"/>
              <a:endCxn id="483" idx="1"/>
            </p:cNvCxnSpPr>
            <p:nvPr/>
          </p:nvCxnSpPr>
          <p:spPr>
            <a:xfrm>
              <a:off x="-566038" y="5723737"/>
              <a:ext cx="486900" cy="3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" name="Google Shape;500;p17"/>
            <p:cNvCxnSpPr>
              <a:stCxn id="483" idx="7"/>
              <a:endCxn id="481" idx="3"/>
            </p:cNvCxnSpPr>
            <p:nvPr/>
          </p:nvCxnSpPr>
          <p:spPr>
            <a:xfrm flipH="1" rot="10800000">
              <a:off x="92313" y="5569622"/>
              <a:ext cx="326400" cy="469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" name="Google Shape;501;p17"/>
            <p:cNvCxnSpPr>
              <a:stCxn id="483" idx="6"/>
              <a:endCxn id="477" idx="2"/>
            </p:cNvCxnSpPr>
            <p:nvPr/>
          </p:nvCxnSpPr>
          <p:spPr>
            <a:xfrm>
              <a:off x="127796" y="6124485"/>
              <a:ext cx="459900" cy="129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" name="Google Shape;502;p17"/>
            <p:cNvCxnSpPr>
              <a:stCxn id="476" idx="0"/>
              <a:endCxn id="483" idx="4"/>
            </p:cNvCxnSpPr>
            <p:nvPr/>
          </p:nvCxnSpPr>
          <p:spPr>
            <a:xfrm flipH="1" rot="10800000">
              <a:off x="-68461" y="6245756"/>
              <a:ext cx="75000" cy="596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17"/>
            <p:cNvCxnSpPr>
              <a:stCxn id="476" idx="6"/>
              <a:endCxn id="482" idx="2"/>
            </p:cNvCxnSpPr>
            <p:nvPr/>
          </p:nvCxnSpPr>
          <p:spPr>
            <a:xfrm flipH="1" rot="10800000">
              <a:off x="262979" y="6842396"/>
              <a:ext cx="1082100" cy="33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4" name="Google Shape;504;p17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09" name="Google Shape;509;p17"/>
          <p:cNvGrpSpPr/>
          <p:nvPr/>
        </p:nvGrpSpPr>
        <p:grpSpPr>
          <a:xfrm>
            <a:off x="2878474" y="2461963"/>
            <a:ext cx="1024513" cy="1398348"/>
            <a:chOff x="3087349" y="2414413"/>
            <a:chExt cx="1024513" cy="1398348"/>
          </a:xfrm>
        </p:grpSpPr>
        <p:sp>
          <p:nvSpPr>
            <p:cNvPr id="510" name="Google Shape;510;p1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14" name="Google Shape;514;p17"/>
          <p:cNvGrpSpPr/>
          <p:nvPr/>
        </p:nvGrpSpPr>
        <p:grpSpPr>
          <a:xfrm>
            <a:off x="7306290" y="4556172"/>
            <a:ext cx="1587498" cy="1201908"/>
            <a:chOff x="7306290" y="4556172"/>
            <a:chExt cx="1587498" cy="1201908"/>
          </a:xfrm>
        </p:grpSpPr>
        <p:sp>
          <p:nvSpPr>
            <p:cNvPr id="515" name="Google Shape;515;p17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19" name="Google Shape;519;p17"/>
          <p:cNvSpPr txBox="1"/>
          <p:nvPr/>
        </p:nvSpPr>
        <p:spPr>
          <a:xfrm>
            <a:off x="0" y="4801675"/>
            <a:ext cx="12192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QUESTIONS ?</a:t>
            </a:r>
            <a:endParaRPr b="1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0" name="Google Shape;5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7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Google Shape;522;p17"/>
          <p:cNvSpPr txBox="1"/>
          <p:nvPr/>
        </p:nvSpPr>
        <p:spPr>
          <a:xfrm>
            <a:off x="0" y="641097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LAFORGE Samuel - ROLAND Louis - QU Menglong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"/>
          <p:cNvGrpSpPr/>
          <p:nvPr/>
        </p:nvGrpSpPr>
        <p:grpSpPr>
          <a:xfrm rot="-2183562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55" name="Google Shape;155;p2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9" name="Google Shape;159;p2"/>
          <p:cNvGrpSpPr/>
          <p:nvPr/>
        </p:nvGrpSpPr>
        <p:grpSpPr>
          <a:xfrm rot="8798391">
            <a:off x="7173354" y="665084"/>
            <a:ext cx="1587498" cy="1146873"/>
            <a:chOff x="7306290" y="4611207"/>
            <a:chExt cx="1587498" cy="1146873"/>
          </a:xfrm>
        </p:grpSpPr>
        <p:sp>
          <p:nvSpPr>
            <p:cNvPr id="160" name="Google Shape;160;p2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64" name="Google Shape;164;p2"/>
          <p:cNvSpPr txBox="1"/>
          <p:nvPr/>
        </p:nvSpPr>
        <p:spPr>
          <a:xfrm>
            <a:off x="1322571" y="1731600"/>
            <a:ext cx="4266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CAHIER DES CHARGES</a:t>
            </a:r>
            <a:endParaRPr b="1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1322563" y="2507375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GANTT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-4" y="523450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zh-CN" sz="5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SOMMAIRE</a:t>
            </a:r>
            <a:endParaRPr b="1" i="0" sz="5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1325925" y="3342013"/>
            <a:ext cx="3579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EXIGENCES</a:t>
            </a:r>
            <a:endParaRPr b="1" i="0" sz="32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746322" y="1722867"/>
            <a:ext cx="579600" cy="57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746337" y="2508652"/>
            <a:ext cx="579600" cy="5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746336" y="3294414"/>
            <a:ext cx="579600" cy="579600"/>
          </a:xfrm>
          <a:prstGeom prst="ellipse">
            <a:avLst/>
          </a:prstGeom>
          <a:solidFill>
            <a:srgbClr val="2DAF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746336" y="4086832"/>
            <a:ext cx="579600" cy="579600"/>
          </a:xfrm>
          <a:prstGeom prst="ellipse">
            <a:avLst/>
          </a:prstGeom>
          <a:solidFill>
            <a:srgbClr val="246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746322" y="4879217"/>
            <a:ext cx="579600" cy="57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746337" y="5671627"/>
            <a:ext cx="579600" cy="5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6513361" y="1760989"/>
            <a:ext cx="579600" cy="579600"/>
          </a:xfrm>
          <a:prstGeom prst="ellipse">
            <a:avLst/>
          </a:prstGeom>
          <a:solidFill>
            <a:srgbClr val="2DAF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6513361" y="2563782"/>
            <a:ext cx="579600" cy="579600"/>
          </a:xfrm>
          <a:prstGeom prst="ellipse">
            <a:avLst/>
          </a:prstGeom>
          <a:solidFill>
            <a:srgbClr val="246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1322563" y="4176638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DIAGRAMME D’ETAT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1322563" y="4913063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CARTE MENTALE</a:t>
            </a:r>
            <a:endParaRPr b="1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1322563" y="5744413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CHAINE D’INFORMATION</a:t>
            </a:r>
            <a:b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7092938" y="1843375"/>
            <a:ext cx="472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CAPTEUR DE COURANT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7092950" y="2617925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CAPTEUR DE T° ET HUMIDITE</a:t>
            </a:r>
            <a:endParaRPr b="1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6513347" y="3366542"/>
            <a:ext cx="579600" cy="57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6513349" y="4141100"/>
            <a:ext cx="630000" cy="5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b="1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6538561" y="4884627"/>
            <a:ext cx="579600" cy="579600"/>
          </a:xfrm>
          <a:prstGeom prst="ellipse">
            <a:avLst/>
          </a:prstGeom>
          <a:solidFill>
            <a:srgbClr val="2DAF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zh-CN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6538561" y="5714757"/>
            <a:ext cx="579600" cy="579600"/>
          </a:xfrm>
          <a:prstGeom prst="ellipse">
            <a:avLst/>
          </a:prstGeom>
          <a:solidFill>
            <a:srgbClr val="246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7092950" y="3379513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DONNEES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7092950" y="4169550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SERVEUR MQTT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7143375" y="4919313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WEB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7143375" y="5712200"/>
            <a:ext cx="518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AMELIORATIONS ?</a:t>
            </a:r>
            <a:endParaRPr b="1" i="0" sz="3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89" name="Google Shape;1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an dir="u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"/>
          <p:cNvGrpSpPr/>
          <p:nvPr/>
        </p:nvGrpSpPr>
        <p:grpSpPr>
          <a:xfrm rot="-4590844">
            <a:off x="10606589" y="79756"/>
            <a:ext cx="1024484" cy="1398309"/>
            <a:chOff x="3087349" y="2414413"/>
            <a:chExt cx="1024513" cy="1398348"/>
          </a:xfrm>
        </p:grpSpPr>
        <p:sp>
          <p:nvSpPr>
            <p:cNvPr id="196" name="Google Shape;196;p3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0" name="Google Shape;200;p3"/>
          <p:cNvGrpSpPr/>
          <p:nvPr/>
        </p:nvGrpSpPr>
        <p:grpSpPr>
          <a:xfrm>
            <a:off x="1" y="451625"/>
            <a:ext cx="12192127" cy="2724290"/>
            <a:chOff x="3416421" y="-357298"/>
            <a:chExt cx="5389500" cy="2724290"/>
          </a:xfrm>
        </p:grpSpPr>
        <p:sp>
          <p:nvSpPr>
            <p:cNvPr id="201" name="Google Shape;201;p3"/>
            <p:cNvSpPr/>
            <p:nvPr/>
          </p:nvSpPr>
          <p:spPr>
            <a:xfrm>
              <a:off x="3957557" y="1328692"/>
              <a:ext cx="4329600" cy="10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2" name="Google Shape;202;p3"/>
            <p:cNvSpPr txBox="1"/>
            <p:nvPr/>
          </p:nvSpPr>
          <p:spPr>
            <a:xfrm>
              <a:off x="3416421" y="-357298"/>
              <a:ext cx="5389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0" lang="zh-CN" sz="6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CAHIER DES CHARGES</a:t>
              </a:r>
              <a:endParaRPr b="1" i="0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3" name="Google Shape;203;p3"/>
          <p:cNvSpPr txBox="1"/>
          <p:nvPr/>
        </p:nvSpPr>
        <p:spPr>
          <a:xfrm>
            <a:off x="231225" y="1466625"/>
            <a:ext cx="2284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TEMPERATURE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2794825" y="1440075"/>
            <a:ext cx="2054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HUMIDITE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609525" y="1475050"/>
            <a:ext cx="4864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DETECTION DE COURANT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750" y="2750175"/>
            <a:ext cx="910200" cy="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2387" y="2750175"/>
            <a:ext cx="1319571" cy="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7038" y="2750163"/>
            <a:ext cx="1319575" cy="9102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/>
          <p:nvPr/>
        </p:nvSpPr>
        <p:spPr>
          <a:xfrm>
            <a:off x="917550" y="187432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1400" y="4676500"/>
            <a:ext cx="910200" cy="9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/>
          <p:nvPr/>
        </p:nvSpPr>
        <p:spPr>
          <a:xfrm>
            <a:off x="1853550" y="5764450"/>
            <a:ext cx="1185900" cy="407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SI7021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"/>
          <p:cNvSpPr/>
          <p:nvPr/>
        </p:nvSpPr>
        <p:spPr>
          <a:xfrm flipH="1" rot="-5400000">
            <a:off x="2975125" y="4305050"/>
            <a:ext cx="1300800" cy="699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"/>
          <p:cNvSpPr/>
          <p:nvPr/>
        </p:nvSpPr>
        <p:spPr>
          <a:xfrm rot="5400000">
            <a:off x="617100" y="4236975"/>
            <a:ext cx="1300800" cy="699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6823513" y="190087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6823525" y="3813575"/>
            <a:ext cx="306600" cy="68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1728" y="4655587"/>
            <a:ext cx="910200" cy="91018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"/>
          <p:cNvSpPr/>
          <p:nvPr/>
        </p:nvSpPr>
        <p:spPr>
          <a:xfrm>
            <a:off x="6316975" y="5815375"/>
            <a:ext cx="1319700" cy="407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SCT013-060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"/>
          <p:cNvSpPr txBox="1"/>
          <p:nvPr/>
        </p:nvSpPr>
        <p:spPr>
          <a:xfrm>
            <a:off x="9474200" y="1536700"/>
            <a:ext cx="2159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"/>
          <p:cNvSpPr txBox="1"/>
          <p:nvPr/>
        </p:nvSpPr>
        <p:spPr>
          <a:xfrm>
            <a:off x="9233725" y="1440075"/>
            <a:ext cx="2054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AFFICHAGE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3668863" y="187432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10107763" y="187432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28773" y="2696202"/>
            <a:ext cx="1464600" cy="10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"/>
          <p:cNvSpPr/>
          <p:nvPr/>
        </p:nvSpPr>
        <p:spPr>
          <a:xfrm>
            <a:off x="10107763" y="3858125"/>
            <a:ext cx="3066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51375" y="4601600"/>
            <a:ext cx="28194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08675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2" name="Google Shape;2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DIAGRAMME DE GANTT</a:t>
            </a:r>
            <a:endParaRPr/>
          </a:p>
        </p:txBody>
      </p:sp>
      <p:sp>
        <p:nvSpPr>
          <p:cNvPr id="234" name="Google Shape;234;p4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" name="Google Shape;2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275" y="1528754"/>
            <a:ext cx="11777574" cy="48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DIAGRAMME DES EXIGENCES</a:t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4522825" y="1364500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Supervision de clims en salle serveur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693425" y="2658188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Aquérir les paramètres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215600" y="4385700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Température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8809700" y="2651100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Afficher les grandeurs mesurées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4545200" y="2658263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Communiquer les grandeurs mesurées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8809700" y="4385825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web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4566675" y="4385825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1603050" y="4385700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Humidité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2990488" y="4385825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Courant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6236325" y="4385825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5"/>
          <p:cNvCxnSpPr>
            <a:stCxn id="241" idx="2"/>
            <a:endCxn id="245" idx="0"/>
          </p:cNvCxnSpPr>
          <p:nvPr/>
        </p:nvCxnSpPr>
        <p:spPr>
          <a:xfrm>
            <a:off x="5989375" y="2142400"/>
            <a:ext cx="22500" cy="51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" name="Google Shape;252;p5"/>
          <p:cNvCxnSpPr>
            <a:stCxn id="241" idx="1"/>
            <a:endCxn id="242" idx="0"/>
          </p:cNvCxnSpPr>
          <p:nvPr/>
        </p:nvCxnSpPr>
        <p:spPr>
          <a:xfrm flipH="1">
            <a:off x="2160025" y="1753450"/>
            <a:ext cx="2362800" cy="9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3" name="Google Shape;253;p5"/>
          <p:cNvCxnSpPr>
            <a:stCxn id="241" idx="3"/>
            <a:endCxn id="244" idx="0"/>
          </p:cNvCxnSpPr>
          <p:nvPr/>
        </p:nvCxnSpPr>
        <p:spPr>
          <a:xfrm>
            <a:off x="7455925" y="1753450"/>
            <a:ext cx="2820300" cy="89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" name="Google Shape;254;p5"/>
          <p:cNvCxnSpPr>
            <a:endCxn id="243" idx="0"/>
          </p:cNvCxnSpPr>
          <p:nvPr/>
        </p:nvCxnSpPr>
        <p:spPr>
          <a:xfrm flipH="1">
            <a:off x="834500" y="3443100"/>
            <a:ext cx="376500" cy="9426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" name="Google Shape;255;p5"/>
          <p:cNvCxnSpPr>
            <a:stCxn id="242" idx="2"/>
            <a:endCxn id="248" idx="0"/>
          </p:cNvCxnSpPr>
          <p:nvPr/>
        </p:nvCxnSpPr>
        <p:spPr>
          <a:xfrm>
            <a:off x="2159975" y="3436088"/>
            <a:ext cx="62100" cy="9495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" name="Google Shape;256;p5"/>
          <p:cNvCxnSpPr>
            <a:endCxn id="249" idx="0"/>
          </p:cNvCxnSpPr>
          <p:nvPr/>
        </p:nvCxnSpPr>
        <p:spPr>
          <a:xfrm>
            <a:off x="3132688" y="3456125"/>
            <a:ext cx="476700" cy="92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" name="Google Shape;257;p5"/>
          <p:cNvCxnSpPr>
            <a:endCxn id="247" idx="0"/>
          </p:cNvCxnSpPr>
          <p:nvPr/>
        </p:nvCxnSpPr>
        <p:spPr>
          <a:xfrm flipH="1">
            <a:off x="5185575" y="3443225"/>
            <a:ext cx="417900" cy="942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5"/>
          <p:cNvCxnSpPr>
            <a:endCxn id="250" idx="0"/>
          </p:cNvCxnSpPr>
          <p:nvPr/>
        </p:nvCxnSpPr>
        <p:spPr>
          <a:xfrm>
            <a:off x="6419625" y="3456125"/>
            <a:ext cx="435600" cy="92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" name="Google Shape;259;p5"/>
          <p:cNvCxnSpPr>
            <a:stCxn id="244" idx="2"/>
            <a:endCxn id="246" idx="0"/>
          </p:cNvCxnSpPr>
          <p:nvPr/>
        </p:nvCxnSpPr>
        <p:spPr>
          <a:xfrm>
            <a:off x="10276250" y="3429000"/>
            <a:ext cx="0" cy="956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5"/>
          <p:cNvSpPr/>
          <p:nvPr/>
        </p:nvSpPr>
        <p:spPr>
          <a:xfrm>
            <a:off x="277350" y="5749150"/>
            <a:ext cx="25635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Capteur de température et humidité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2990500" y="5749150"/>
            <a:ext cx="12378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Capteur de courant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5"/>
          <p:cNvCxnSpPr>
            <a:stCxn id="243" idx="2"/>
            <a:endCxn id="260" idx="0"/>
          </p:cNvCxnSpPr>
          <p:nvPr/>
        </p:nvCxnSpPr>
        <p:spPr>
          <a:xfrm>
            <a:off x="834500" y="5163600"/>
            <a:ext cx="724500" cy="585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3" name="Google Shape;263;p5"/>
          <p:cNvCxnSpPr>
            <a:stCxn id="248" idx="2"/>
            <a:endCxn id="260" idx="0"/>
          </p:cNvCxnSpPr>
          <p:nvPr/>
        </p:nvCxnSpPr>
        <p:spPr>
          <a:xfrm flipH="1">
            <a:off x="1558950" y="5163600"/>
            <a:ext cx="663000" cy="585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4" name="Google Shape;264;p5"/>
          <p:cNvCxnSpPr>
            <a:stCxn id="249" idx="2"/>
            <a:endCxn id="261" idx="0"/>
          </p:cNvCxnSpPr>
          <p:nvPr/>
        </p:nvCxnSpPr>
        <p:spPr>
          <a:xfrm>
            <a:off x="3609388" y="5163725"/>
            <a:ext cx="0" cy="58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5" name="Google Shape;265;p5"/>
          <p:cNvSpPr/>
          <p:nvPr/>
        </p:nvSpPr>
        <p:spPr>
          <a:xfrm>
            <a:off x="4545200" y="5749138"/>
            <a:ext cx="2933100" cy="777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Protocole MQTT &amp;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de données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5"/>
          <p:cNvCxnSpPr>
            <a:endCxn id="265" idx="0"/>
          </p:cNvCxnSpPr>
          <p:nvPr/>
        </p:nvCxnSpPr>
        <p:spPr>
          <a:xfrm>
            <a:off x="5185550" y="5219938"/>
            <a:ext cx="826200" cy="52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7" name="Google Shape;267;p5"/>
          <p:cNvCxnSpPr>
            <a:stCxn id="250" idx="2"/>
          </p:cNvCxnSpPr>
          <p:nvPr/>
        </p:nvCxnSpPr>
        <p:spPr>
          <a:xfrm flipH="1">
            <a:off x="6011625" y="5163725"/>
            <a:ext cx="843600" cy="58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8" name="Google Shape;2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/>
          <p:nvPr/>
        </p:nvSpPr>
        <p:spPr>
          <a:xfrm>
            <a:off x="6791388" y="2016225"/>
            <a:ext cx="2423100" cy="84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Salle de serveur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1932063" y="2016225"/>
            <a:ext cx="2423100" cy="84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1683388" y="3429000"/>
            <a:ext cx="2920475" cy="7388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Fonctionnement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819775" y="3479688"/>
            <a:ext cx="2366325" cy="6374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Température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4849050" y="3479675"/>
            <a:ext cx="2366325" cy="6374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8678875" y="3479700"/>
            <a:ext cx="2827350" cy="6374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de rosée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2467725" y="4938950"/>
            <a:ext cx="1351800" cy="93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7327063" y="4938950"/>
            <a:ext cx="1351800" cy="93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6"/>
          <p:cNvCxnSpPr>
            <a:stCxn id="275" idx="2"/>
            <a:endCxn id="276" idx="0"/>
          </p:cNvCxnSpPr>
          <p:nvPr/>
        </p:nvCxnSpPr>
        <p:spPr>
          <a:xfrm>
            <a:off x="3143613" y="2858025"/>
            <a:ext cx="0" cy="570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" name="Google Shape;283;p6"/>
          <p:cNvCxnSpPr>
            <a:stCxn id="276" idx="2"/>
            <a:endCxn id="280" idx="0"/>
          </p:cNvCxnSpPr>
          <p:nvPr/>
        </p:nvCxnSpPr>
        <p:spPr>
          <a:xfrm>
            <a:off x="3143626" y="4167850"/>
            <a:ext cx="0" cy="771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" name="Google Shape;284;p6"/>
          <p:cNvCxnSpPr>
            <a:stCxn id="274" idx="2"/>
            <a:endCxn id="277" idx="0"/>
          </p:cNvCxnSpPr>
          <p:nvPr/>
        </p:nvCxnSpPr>
        <p:spPr>
          <a:xfrm>
            <a:off x="8002938" y="2858025"/>
            <a:ext cx="0" cy="6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" name="Google Shape;285;p6"/>
          <p:cNvCxnSpPr>
            <a:stCxn id="274" idx="2"/>
            <a:endCxn id="278" idx="0"/>
          </p:cNvCxnSpPr>
          <p:nvPr/>
        </p:nvCxnSpPr>
        <p:spPr>
          <a:xfrm flipH="1">
            <a:off x="6032238" y="2858025"/>
            <a:ext cx="1970700" cy="6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" name="Google Shape;286;p6"/>
          <p:cNvCxnSpPr>
            <a:stCxn id="274" idx="2"/>
            <a:endCxn id="279" idx="0"/>
          </p:cNvCxnSpPr>
          <p:nvPr/>
        </p:nvCxnSpPr>
        <p:spPr>
          <a:xfrm>
            <a:off x="8002938" y="2858025"/>
            <a:ext cx="2089500" cy="6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p6"/>
          <p:cNvCxnSpPr>
            <a:stCxn id="277" idx="2"/>
            <a:endCxn id="281" idx="0"/>
          </p:cNvCxnSpPr>
          <p:nvPr/>
        </p:nvCxnSpPr>
        <p:spPr>
          <a:xfrm>
            <a:off x="8002938" y="4117163"/>
            <a:ext cx="0" cy="82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p6"/>
          <p:cNvSpPr/>
          <p:nvPr/>
        </p:nvSpPr>
        <p:spPr>
          <a:xfrm>
            <a:off x="1323475" y="1503250"/>
            <a:ext cx="10642500" cy="472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DIAGRAMME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D’ETAT</a:t>
            </a:r>
            <a:endParaRPr/>
          </a:p>
        </p:txBody>
      </p:sp>
      <p:sp>
        <p:nvSpPr>
          <p:cNvPr id="291" name="Google Shape;291;p6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"/>
          <p:cNvSpPr txBox="1"/>
          <p:nvPr>
            <p:ph idx="1" type="body"/>
          </p:nvPr>
        </p:nvSpPr>
        <p:spPr>
          <a:xfrm>
            <a:off x="604118" y="43895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zh-CN"/>
              <a:t>CARTE MENTALE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97" name="Google Shape;2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7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9" name="Google Shape;29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38" y="1828425"/>
            <a:ext cx="11531724" cy="38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"/>
          <p:cNvSpPr txBox="1"/>
          <p:nvPr/>
        </p:nvSpPr>
        <p:spPr>
          <a:xfrm>
            <a:off x="76525" y="2231800"/>
            <a:ext cx="4017600" cy="400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4585600" y="2231775"/>
            <a:ext cx="3239100" cy="40023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8283625" y="2231800"/>
            <a:ext cx="3800400" cy="4002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8"/>
          <p:cNvGrpSpPr/>
          <p:nvPr/>
        </p:nvGrpSpPr>
        <p:grpSpPr>
          <a:xfrm rot="1718768">
            <a:off x="565842" y="303506"/>
            <a:ext cx="1024625" cy="1398399"/>
            <a:chOff x="3087349" y="2414413"/>
            <a:chExt cx="1024622" cy="1398395"/>
          </a:xfrm>
        </p:grpSpPr>
        <p:sp>
          <p:nvSpPr>
            <p:cNvPr id="308" name="Google Shape;308;p8"/>
            <p:cNvSpPr/>
            <p:nvPr/>
          </p:nvSpPr>
          <p:spPr>
            <a:xfrm>
              <a:off x="3758271" y="2705683"/>
              <a:ext cx="353700" cy="35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3439319" y="2414413"/>
              <a:ext cx="291300" cy="29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3498535" y="3661908"/>
              <a:ext cx="150900" cy="1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87349" y="2866230"/>
              <a:ext cx="558600" cy="55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12" name="Google Shape;312;p8"/>
          <p:cNvSpPr txBox="1"/>
          <p:nvPr/>
        </p:nvSpPr>
        <p:spPr>
          <a:xfrm>
            <a:off x="76525" y="2231800"/>
            <a:ext cx="4017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Acquisition</a:t>
            </a:r>
            <a:endParaRPr b="1" i="0" sz="18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8"/>
          <p:cNvSpPr txBox="1"/>
          <p:nvPr/>
        </p:nvSpPr>
        <p:spPr>
          <a:xfrm>
            <a:off x="1936635" y="3429000"/>
            <a:ext cx="23976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Température &amp; Humidité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SI7021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8"/>
          <p:cNvSpPr txBox="1"/>
          <p:nvPr/>
        </p:nvSpPr>
        <p:spPr>
          <a:xfrm>
            <a:off x="1936625" y="4924375"/>
            <a:ext cx="1249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Tension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SCT013-060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8"/>
          <p:cNvSpPr txBox="1"/>
          <p:nvPr/>
        </p:nvSpPr>
        <p:spPr>
          <a:xfrm>
            <a:off x="8283625" y="2233375"/>
            <a:ext cx="3800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</a:t>
            </a:r>
            <a:endParaRPr b="1" i="0" sz="1800" u="none" cap="none" strike="noStrike">
              <a:solidFill>
                <a:srgbClr val="00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6" name="Google Shape;3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5123" y="3111548"/>
            <a:ext cx="1436050" cy="1315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"/>
          <p:cNvSpPr txBox="1"/>
          <p:nvPr/>
        </p:nvSpPr>
        <p:spPr>
          <a:xfrm>
            <a:off x="1555875" y="1033000"/>
            <a:ext cx="93993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CHAINE D’INFORMATION</a:t>
            </a:r>
            <a:endParaRPr b="1" i="0" sz="6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8" name="Google Shape;3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900" y="3181600"/>
            <a:ext cx="1736300" cy="102459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8"/>
          <p:cNvSpPr txBox="1"/>
          <p:nvPr/>
        </p:nvSpPr>
        <p:spPr>
          <a:xfrm>
            <a:off x="8417000" y="2795950"/>
            <a:ext cx="1632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web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"/>
          <p:cNvSpPr txBox="1"/>
          <p:nvPr/>
        </p:nvSpPr>
        <p:spPr>
          <a:xfrm>
            <a:off x="6370725" y="3225000"/>
            <a:ext cx="1436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Mini-serveur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zh-C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Modèle 3B+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6370726" y="4906700"/>
            <a:ext cx="1387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et capteurs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Arduino 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MEGA 2560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225" y="3155375"/>
            <a:ext cx="1436050" cy="107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225" y="4474975"/>
            <a:ext cx="1436050" cy="14360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"/>
          <p:cNvSpPr txBox="1"/>
          <p:nvPr/>
        </p:nvSpPr>
        <p:spPr>
          <a:xfrm>
            <a:off x="4585600" y="2231800"/>
            <a:ext cx="3239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Traitement</a:t>
            </a:r>
            <a:endParaRPr b="1" i="0" sz="1800" u="none" cap="none" strike="noStrike">
              <a:solidFill>
                <a:srgbClr val="00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10160850" y="2795950"/>
            <a:ext cx="17364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de données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0975" y="4798125"/>
            <a:ext cx="2045699" cy="12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8"/>
          <p:cNvSpPr txBox="1"/>
          <p:nvPr/>
        </p:nvSpPr>
        <p:spPr>
          <a:xfrm>
            <a:off x="9367675" y="4474963"/>
            <a:ext cx="1632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Protocole MQTT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38425" y="3101950"/>
            <a:ext cx="1632300" cy="10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8"/>
          <p:cNvPicPr preferRelativeResize="0"/>
          <p:nvPr/>
        </p:nvPicPr>
        <p:blipFill rotWithShape="1">
          <a:blip r:embed="rId9">
            <a:alphaModFix/>
          </a:blip>
          <a:srcRect b="15922" l="5459" r="3992" t="15470"/>
          <a:stretch/>
        </p:blipFill>
        <p:spPr>
          <a:xfrm>
            <a:off x="4738425" y="4618050"/>
            <a:ext cx="1632300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337" y="2077850"/>
            <a:ext cx="2705139" cy="26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9"/>
          <p:cNvSpPr txBox="1"/>
          <p:nvPr/>
        </p:nvSpPr>
        <p:spPr>
          <a:xfrm>
            <a:off x="4361550" y="2413350"/>
            <a:ext cx="70431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Numéro de modèle: SCT-013-060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Courant d’entrée nominal: 60A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Tension d’entrée nominal: 0 à 1V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Sortie: 3.5mm (jack)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Température de fonctionnement: -25°C à 70°C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0" i="0" lang="zh-C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Longueur du câble: 1 mètre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9"/>
          <p:cNvSpPr txBox="1"/>
          <p:nvPr/>
        </p:nvSpPr>
        <p:spPr>
          <a:xfrm>
            <a:off x="4081900" y="1929750"/>
            <a:ext cx="3858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Caractéristiques</a:t>
            </a:r>
            <a:endParaRPr b="1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9" name="Google Shape;33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8550" y="0"/>
            <a:ext cx="1683450" cy="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9"/>
          <p:cNvSpPr txBox="1"/>
          <p:nvPr>
            <p:ph idx="1" type="body"/>
          </p:nvPr>
        </p:nvSpPr>
        <p:spPr>
          <a:xfrm>
            <a:off x="693418" y="477200"/>
            <a:ext cx="332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CAPTEUR DE COURANT</a:t>
            </a:r>
            <a:endParaRPr/>
          </a:p>
        </p:txBody>
      </p:sp>
      <p:sp>
        <p:nvSpPr>
          <p:cNvPr id="341" name="Google Shape;341;p9"/>
          <p:cNvSpPr txBox="1"/>
          <p:nvPr>
            <p:ph idx="12" type="sldNum"/>
          </p:nvPr>
        </p:nvSpPr>
        <p:spPr>
          <a:xfrm>
            <a:off x="10162948" y="6333125"/>
            <a:ext cx="1977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 </a:t>
            </a:r>
            <a:fld id="{00000000-1234-1234-1234-123412341234}" type="slidenum"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r>
              <a:rPr b="1" lang="zh-C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/17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